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564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56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752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29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90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8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67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18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63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380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240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32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38892-E5F3-4286-8936-4D024D23134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ECA38-FF5E-43AA-BCBB-C0F2A4A57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1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7EB9433D-0C8C-7A6B-CA14-C3F4C16234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102"/>
          <a:stretch>
            <a:fillRect/>
          </a:stretch>
        </p:blipFill>
        <p:spPr>
          <a:xfrm>
            <a:off x="181868" y="1039906"/>
            <a:ext cx="7195938" cy="2635624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069AFB5-DFB3-3F86-897D-7BD75E9A44E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805"/>
          <a:stretch>
            <a:fillRect/>
          </a:stretch>
        </p:blipFill>
        <p:spPr>
          <a:xfrm>
            <a:off x="788894" y="4303332"/>
            <a:ext cx="5429343" cy="4419281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51C09CB2-8944-21E1-A405-64658539A5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6522" y="9350415"/>
            <a:ext cx="1333500" cy="812800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1A25EEB-A047-740B-4DDA-47F260F2BC02}"/>
              </a:ext>
            </a:extLst>
          </p:cNvPr>
          <p:cNvSpPr txBox="1"/>
          <p:nvPr/>
        </p:nvSpPr>
        <p:spPr>
          <a:xfrm>
            <a:off x="322730" y="517123"/>
            <a:ext cx="2474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本館</a:t>
            </a:r>
            <a:r>
              <a:rPr kumimoji="1"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階　一般病棟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BAB7761-3FBE-3250-0D3A-1C5D82C7F610}"/>
              </a:ext>
            </a:extLst>
          </p:cNvPr>
          <p:cNvSpPr txBox="1"/>
          <p:nvPr/>
        </p:nvSpPr>
        <p:spPr>
          <a:xfrm>
            <a:off x="322730" y="3789376"/>
            <a:ext cx="58278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新棟</a:t>
            </a:r>
            <a:r>
              <a:rPr kumimoji="1"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階　回復期リハビリテーション病棟</a:t>
            </a:r>
          </a:p>
        </p:txBody>
      </p:sp>
    </p:spTree>
    <p:extLst>
      <p:ext uri="{BB962C8B-B14F-4D97-AF65-F5344CB8AC3E}">
        <p14:creationId xmlns:p14="http://schemas.microsoft.com/office/powerpoint/2010/main" val="2870849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11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mnhp_s2024@outlook.jp</dc:creator>
  <cp:lastModifiedBy>mnhp_s2024@outlook.jp</cp:lastModifiedBy>
  <cp:revision>1</cp:revision>
  <cp:lastPrinted>2026-05-29T05:26:40Z</cp:lastPrinted>
  <dcterms:created xsi:type="dcterms:W3CDTF">2026-05-29T05:18:11Z</dcterms:created>
  <dcterms:modified xsi:type="dcterms:W3CDTF">2026-05-29T05:27:29Z</dcterms:modified>
</cp:coreProperties>
</file>